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f6704be95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f6704be95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f6704be9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bf6704be9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bf6704be9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bf6704be9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f6704be9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bf6704be9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bf6704be95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bf6704be95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f6704be9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bf6704be9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f6704be9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bf6704be9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bf6704be95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bf6704be9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bf6704be9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bf6704be9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bf6704be9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bf6704be9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bf6704be9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bf6704be9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bf6704be95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bf6704be95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f6704be9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bf6704be9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bf6704be95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bf6704be95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bf6704be9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bf6704be9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bf6704be9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bf6704be9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bf6704be9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bf6704be9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f6704be9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bf6704be9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bf6704be9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bf6704be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bf6704be9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bf6704be9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bf6704be9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bf6704be9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bf6704be9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bf6704be9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bf6704be9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bf6704be9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bf6704be9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bf6704be9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bf6704be9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bf6704be9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bf6704be95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bf6704be95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f6704be9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bf6704be9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bf6704be95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bf6704be95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bf6704be9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bf6704be9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f6704be9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f6704be9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bf6704be9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bf6704be9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bf6704be9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bf6704be9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f6704be9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bf6704be9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f6704be9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f6704be9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2.png"/><Relationship Id="rId4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Relationship Id="rId4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4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Relationship Id="rId4" Type="http://schemas.openxmlformats.org/officeDocument/2006/relationships/image" Target="../media/image5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6.png"/><Relationship Id="rId4" Type="http://schemas.openxmlformats.org/officeDocument/2006/relationships/image" Target="../media/image6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6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8374" t="15333"/>
          <a:stretch/>
        </p:blipFill>
        <p:spPr>
          <a:xfrm>
            <a:off x="3113450" y="0"/>
            <a:ext cx="6030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20025" l="3827" r="0" t="0"/>
          <a:stretch/>
        </p:blipFill>
        <p:spPr>
          <a:xfrm>
            <a:off x="0" y="1030175"/>
            <a:ext cx="6687274" cy="411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0" l="0" r="41134" t="0"/>
          <a:stretch/>
        </p:blipFill>
        <p:spPr>
          <a:xfrm rot="-301879">
            <a:off x="363386" y="1151309"/>
            <a:ext cx="6587602" cy="253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520" l="58878" r="-1006" t="-520"/>
          <a:stretch/>
        </p:blipFill>
        <p:spPr>
          <a:xfrm rot="7">
            <a:off x="6251374" y="3014738"/>
            <a:ext cx="2454802" cy="1319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9105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13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44946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2905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996" y="413302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159" y="206237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8226" l="0" r="0" t="9759"/>
          <a:stretch/>
        </p:blipFill>
        <p:spPr>
          <a:xfrm>
            <a:off x="0" y="0"/>
            <a:ext cx="836194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159" y="120926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2905" y="161511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5450" y="174763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491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159" y="241852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650" y="692900"/>
            <a:ext cx="2876599" cy="38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525" y="666050"/>
            <a:ext cx="2917701" cy="38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996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293" y="198783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651" y="4431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525" y="674650"/>
            <a:ext cx="2845149" cy="380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0542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1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1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10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0475" y="637238"/>
            <a:ext cx="2896700" cy="38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6"/>
          <p:cNvPicPr preferRelativeResize="0"/>
          <p:nvPr/>
        </p:nvPicPr>
        <p:blipFill rotWithShape="1">
          <a:blip r:embed="rId3">
            <a:alphaModFix/>
          </a:blip>
          <a:srcRect b="0" l="0" r="8374" t="15333"/>
          <a:stretch/>
        </p:blipFill>
        <p:spPr>
          <a:xfrm>
            <a:off x="3113450" y="0"/>
            <a:ext cx="6030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6"/>
          <p:cNvPicPr preferRelativeResize="0"/>
          <p:nvPr/>
        </p:nvPicPr>
        <p:blipFill rotWithShape="1">
          <a:blip r:embed="rId4">
            <a:alphaModFix/>
          </a:blip>
          <a:srcRect b="20025" l="3827" r="0" t="0"/>
          <a:stretch/>
        </p:blipFill>
        <p:spPr>
          <a:xfrm>
            <a:off x="0" y="1030175"/>
            <a:ext cx="6687274" cy="411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4000" y="152400"/>
            <a:ext cx="65591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00" y="629325"/>
            <a:ext cx="2863950" cy="382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3034" y="165652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359" y="197126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1759" y="-762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2759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70959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3087" y="159854"/>
            <a:ext cx="387095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